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Systems and Software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Demand for portable, high-performance devices, cloud integration, AI acceleration, and remote work adoption drive the computer market, while component shortages and supply-chain shifts create volatility. Established OEMs, ODMs, and emerging semiconductor innovators compete on design, energy efficiency, and security. Continued innovation, consolidation, and sustainability focus forecast steady, technology-led growth trajectory.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and Supply Chain: Reliable manufacturing capacity, scalable logistics, component availability, and distribution networks lower costs and accelerate delivery. Investment in advanced fabrication, automated assembly, and resilient procurement reduces shortages. Collaborative partnerships between OEMs, suppliers, and distributors enable rapid adaptation to demand shifts, improving product availability, quality, and customer trust.
Demand Drivers and Ecosystem: Growing consumer upgrades, enterprise digitization, and cloud migration increase hardware demand. Robust software ecosystems and open standards enhance device value. Accessible financing, warranties, and trained channel partners reduce purchase friction. Supportive regulations, incentives, and sustainability commitments further drive adoption across education, healthcare, SMBs, and large enterprises.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AI workloads are reshaping computer design, prioritizing specialized accelerators and memory bandwidth for performance and efficiency. Manufacturers leverage GPU architectures and tensor processing units to handle neural models, as seen with NVIDIA's datacenter GPUs and Google's custom accelerators. Laptop makers integrate heterogeneous chips for mobile AI, exemplified by Apple's system-on-chip approach with neural engines. Enterprises adopt servers optimized for parallel inference and training, prompting chipset and cooling redesigns to meet sustained workload characteristics in production environments across industries worldwide today.
Edge computing demand drives the integration of powerful processors into compact form factors, enabling low-latency inference near data sources. Automotive platforms run vision models on embedded systems for driver assistance, while factories deploy ruggedized edge servers for predictive maintenance, as companies adapt modular compute cards. Telecom operators place compute resources at network edges for faster content delivery, and consumer device makers embed dedicated AI cores in phones and routers. These shifts force ecosystem partnerships between chipmakers, OEMs, and software providers.
Software innovation amplifies hardware demand as virtualization layers, container orchestration, and AI frameworks exploit multi-core and accelerator resources. Enterprises adopt hybrid architectures that bridge on-premises systems with cloud orchestration, relying on platforms like Kubernetes and virtualization suites for workload portability. Developers optimize code for heterogeneous environments using libraries from major vendors to accelerate inference on CPUs, GPUs, and NPUs. The interplay between middleware, operating systems, and firmware updates compels hardware refreshes and tighter co-design between silicon vendors and IT teams.
Sustainability pressures are guiding computer development toward energy-efficient architectures, influencing procurement decisions and supplier roadmaps. Data centers adopt liquid cooling and power-optimized servers to reduce operational footprints, while laptop vendors emphasize low-power processors and recycled materials in chassis production. Regulators and industry consortia push for lifecycle accountability and repairability standards, affecting design choices and warranty practices. Corporate sustainability goals lead IT departments to prioritize devices with longer support lifecycles, fostering second-life refurbishment programs and circular procurement with certified hardware partners.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Accelerating Demand for AI and Edge Computing Capabilities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Sustainability driven design is reshaping how computer makers conceive products, emphasizing repairability, modularity and end of life recovery. Companies such as Apple have introduced recycled aluminum enclosures and robotics to recover materials, while Dell highlights closed loop plastics in laptop casings and HP runs refurbishment and take back programs. Regulatory pressure in regions like the European Union is pushing manufacturers toward easier repair and longer lifecycles, and consumer demand globally for electronics is encouraging brands to promote durability and recyclability.
Materials innovation and manufacturing stewardship are central to circular strategies, prompting use of recycled metals, ocean bound plastics and modular components that extend product lifespans. The Framework Laptop exemplifies modular repairable PCs, while Apple reports use of recycled rare earth elements in haptic systems and aluminium enclosures. Manufacturers pursue certifications like ENERGY STAR and EPEAT to signal energy and material responsibility, and some firms align supply chains with renewable electricity commitments, reducing embodied environmental impacts across production and encouraging responsible disposal.
Expansion of refurbishment, leasing and resale ecosystems is altering product lifecycles, driven by manufacturers, specialist refurbishers and online marketplaces. Apple and HP run refurbished device programs, while independent marketplaces such as Back Market and certified pre-owned offerings facilitate redistribution. Enterprise leasing and buyback programs from vendors like Dell support predictable returns and secure data sanitization, enabling longer useful life. Warranty transferability and software update policies influence buyer confidence, and procurement standards increasingly reward suppliers providing refurbishment and take back services.
Policy and regulation are reshaping incentives, with extended producer responsibility and right to repair measures altering manufacturers' obligations. The European Union's moves on interoperable charging standards and sustainability frameworks force compatibility and repairability considerations, while national schemes such as France's repairability index inform consumers. Producer responsibility rules require manufacturers to internalize disposal and takeback costs, pushing firms to redesign supply chains, offer spare parts and repair documentation, and change business models to preserve market access, and supporting better product circularity.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Design Transforming Computer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Concentration of semiconductor fabrication and limited advanced node capacity creates persistent component constraints that impede computer production and innovation. Major foundries such as TSMC and Samsung dominate leading edge chip fabrication, while assembly relies on complex global logistics. Hardware makers like Intel and AMD face lead time extensions for processors and discrete graphics, and OEMs including Dell and HP must delay product launches. The dependency on a small supplier set increases vulnerability to factory incidents, geopolitical tensions, and natural disasters.
Logistics bottlenecks and shipping disruptions exacerbate availability problems and raise global manufacturing costs across the computer industry. Port congestion at gateways like Los Angeles and Long Beach, plus limited air freight, prolong component transit times. Suppliers sometimes prioritize higher margin consumer electronics, leaving enterprise and education segments underserved. Retailers and corporate purchasers experience unpredictable delivery schedules, forcing overtime manufacturing or product redesign. These logistical frictions increase inventory carrying costs and reduce agility for brands such as Apple, Lenovo, and Acer.
Environmental regulation and sustainability pressures raise compliance burdens and reshape product design priorities across the computer market. Extended producer responsibility schemes and e waste directives compel manufacturers to design for recyclability and reduce hazardous substances. Advocacy for right to repair has pressured firms such as Apple and Samsung to ease repair restrictions, while recyclers demand modular designs. Stricter energy efficiency standards force suppliers to optimize components and cooling, driving engineering work and changing supply choices for OEMs and contract manufacturers.
Rapid innovation cycles and short product lifespans create chronic obsolescence risks and research and development burdens for computer makers. Emerging architectures and frequent platform updates demand engineering to preserve compatibility with software ecosystems and peripherals. Security patches and firmware updates from vendors like Microsoft and Intel can disrupt legacy drivers and require hardware revision. Enterprise customers struggle with migration complexity and support for older machines. Balancing cutting edge features with long term reliability strains development roadmaps and supply planning operations.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Vulnerabilities and Component Constraints for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personal computers under the Mac brand, spanning laptops and desktops built on Apple Silicon. Its macOS platform emphasizes performance, battery efficiency, and privacy, with regular updates that optimize native apps and developer tools. Developer tools include Xcode, Swift, and Metal. The company integrates hardware, software, and services to streamline workflows across devices. In computers, it serves consumers, creatives, and enterprise users with management and security capabilities. Custom M‑series chips and unified memory underpin graphics and AI workloads. Education programs focus on accessibility and simplified deployment. Supply chain efforts diversify manufacturing geographies. Recent Mac releases broadened configurations and display options. Strategic priorities include AI‑enabled features and tighter app ecosystem integration.</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notebook for professional computing. It features Apple Silicon M‑series chips, high-efficiency performance cores, integrated GPU, and Neural Engine acceleration. Available in multiple sizes with Liquid Retina XDR displays, long battery life, and extensive I/O, it runs macOS and integrates tightly with iPhone, iPad, and services.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